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F59B-503A-444B-893F-B80668F50CB7}" type="datetimeFigureOut">
              <a:rPr lang="pl-PL" smtClean="0"/>
              <a:t>04.05.2020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ACB0F-8BA3-4F6E-B89E-AE0D6F572F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5433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F59B-503A-444B-893F-B80668F50CB7}" type="datetimeFigureOut">
              <a:rPr lang="pl-PL" smtClean="0"/>
              <a:t>04.05.2020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ACB0F-8BA3-4F6E-B89E-AE0D6F572F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5413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F59B-503A-444B-893F-B80668F50CB7}" type="datetimeFigureOut">
              <a:rPr lang="pl-PL" smtClean="0"/>
              <a:t>04.05.2020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ACB0F-8BA3-4F6E-B89E-AE0D6F572F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7431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F59B-503A-444B-893F-B80668F50CB7}" type="datetimeFigureOut">
              <a:rPr lang="pl-PL" smtClean="0"/>
              <a:t>04.05.2020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ACB0F-8BA3-4F6E-B89E-AE0D6F572F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0289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F59B-503A-444B-893F-B80668F50CB7}" type="datetimeFigureOut">
              <a:rPr lang="pl-PL" smtClean="0"/>
              <a:t>04.05.2020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ACB0F-8BA3-4F6E-B89E-AE0D6F572F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9555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F59B-503A-444B-893F-B80668F50CB7}" type="datetimeFigureOut">
              <a:rPr lang="pl-PL" smtClean="0"/>
              <a:t>04.05.2020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ACB0F-8BA3-4F6E-B89E-AE0D6F572F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5642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F59B-503A-444B-893F-B80668F50CB7}" type="datetimeFigureOut">
              <a:rPr lang="pl-PL" smtClean="0"/>
              <a:t>04.05.2020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ACB0F-8BA3-4F6E-B89E-AE0D6F572F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6883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F59B-503A-444B-893F-B80668F50CB7}" type="datetimeFigureOut">
              <a:rPr lang="pl-PL" smtClean="0"/>
              <a:t>04.05.2020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ACB0F-8BA3-4F6E-B89E-AE0D6F572F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0867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F59B-503A-444B-893F-B80668F50CB7}" type="datetimeFigureOut">
              <a:rPr lang="pl-PL" smtClean="0"/>
              <a:t>04.05.2020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ACB0F-8BA3-4F6E-B89E-AE0D6F572F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9549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F59B-503A-444B-893F-B80668F50CB7}" type="datetimeFigureOut">
              <a:rPr lang="pl-PL" smtClean="0"/>
              <a:t>04.05.2020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ACB0F-8BA3-4F6E-B89E-AE0D6F572F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0393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F59B-503A-444B-893F-B80668F50CB7}" type="datetimeFigureOut">
              <a:rPr lang="pl-PL" smtClean="0"/>
              <a:t>04.05.2020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ACB0F-8BA3-4F6E-B89E-AE0D6F572F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70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DF59B-503A-444B-893F-B80668F50CB7}" type="datetimeFigureOut">
              <a:rPr lang="pl-PL" smtClean="0"/>
              <a:t>04.05.2020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ACB0F-8BA3-4F6E-B89E-AE0D6F572F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9944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0" y="-1"/>
            <a:ext cx="12192000" cy="3509963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pl-PL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Czym jest zdrowie?</a:t>
            </a:r>
            <a:br>
              <a:rPr lang="pl-PL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pl-PL" sz="7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pl-PL" sz="7200" dirty="0" smtClean="0">
                <a:solidFill>
                  <a:srgbClr val="FFFF00"/>
                </a:solidFill>
                <a:sym typeface="Wingdings" panose="05000000000000000000" pitchFamily="2" charset="2"/>
              </a:rPr>
              <a:t></a:t>
            </a:r>
            <a:r>
              <a:rPr lang="pl-PL" dirty="0" smtClean="0">
                <a:sym typeface="Wingdings" panose="05000000000000000000" pitchFamily="2" charset="2"/>
              </a:rPr>
              <a:t/>
            </a:r>
            <a:br>
              <a:rPr lang="pl-PL" dirty="0" smtClean="0">
                <a:sym typeface="Wingdings" panose="05000000000000000000" pitchFamily="2" charset="2"/>
              </a:rPr>
            </a:b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0" y="3509963"/>
            <a:ext cx="12192000" cy="3348037"/>
          </a:xfrm>
          <a:solidFill>
            <a:srgbClr val="FFC000"/>
          </a:solidFill>
        </p:spPr>
        <p:txBody>
          <a:bodyPr/>
          <a:lstStyle/>
          <a:p>
            <a:endParaRPr lang="pl-PL" dirty="0" smtClean="0">
              <a:solidFill>
                <a:srgbClr val="00B050"/>
              </a:solidFill>
            </a:endParaRPr>
          </a:p>
          <a:p>
            <a:endParaRPr lang="pl-PL" dirty="0" smtClean="0">
              <a:solidFill>
                <a:srgbClr val="00B050"/>
              </a:solidFill>
            </a:endParaRPr>
          </a:p>
          <a:p>
            <a:r>
              <a:rPr lang="pl-PL" sz="4400" b="1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Zdrowie, a zdrowy styl życia</a:t>
            </a:r>
            <a:endParaRPr lang="pl-PL" sz="4400" b="1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369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26" name="Picture 2" descr="https://slideplayer.pl/slide/1215955/3/images/2/Co+to+jest+zdrowi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408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2050" name="Picture 2" descr="Prezentacja multimedialna „ZDROWY STYL ŻYCIA” - ppt video online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0470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825624"/>
          </a:xfrm>
          <a:solidFill>
            <a:schemeClr val="bg1">
              <a:lumMod val="65000"/>
            </a:schemeClr>
          </a:solidFill>
        </p:spPr>
        <p:txBody>
          <a:bodyPr/>
          <a:lstStyle/>
          <a:p>
            <a:pPr algn="ctr"/>
            <a:r>
              <a:rPr lang="pl-PL" b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Czynniki negatywnie wpływające na zdrowie!!!</a:t>
            </a:r>
            <a:endParaRPr lang="pl-PL" b="1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pl-PL" b="1" dirty="0" smtClean="0"/>
              <a:t>przemęczenie/ brak snu w odpowiedniej ilości</a:t>
            </a:r>
          </a:p>
          <a:p>
            <a:pPr algn="ctr"/>
            <a:r>
              <a:rPr lang="pl-PL" b="1" dirty="0"/>
              <a:t>s</a:t>
            </a:r>
            <a:r>
              <a:rPr lang="pl-PL" b="1" dirty="0" smtClean="0"/>
              <a:t>tres</a:t>
            </a:r>
          </a:p>
          <a:p>
            <a:pPr algn="ctr"/>
            <a:r>
              <a:rPr lang="pl-PL" b="1" dirty="0" smtClean="0"/>
              <a:t>nieprawidłowe odżywianie</a:t>
            </a:r>
          </a:p>
          <a:p>
            <a:pPr algn="ctr"/>
            <a:r>
              <a:rPr lang="pl-PL" b="1" dirty="0"/>
              <a:t>c</a:t>
            </a:r>
            <a:r>
              <a:rPr lang="pl-PL" b="1" dirty="0" smtClean="0"/>
              <a:t>zęste choroby wynikające z niskiej odporności, na skutek jej zaniedbania</a:t>
            </a:r>
          </a:p>
          <a:p>
            <a:pPr algn="ctr"/>
            <a:r>
              <a:rPr lang="pl-PL" b="1" dirty="0"/>
              <a:t>b</a:t>
            </a:r>
            <a:r>
              <a:rPr lang="pl-PL" b="1" dirty="0" smtClean="0"/>
              <a:t>rak ruchu/ czynnego wypoczynku</a:t>
            </a:r>
          </a:p>
          <a:p>
            <a:pPr algn="ctr"/>
            <a:r>
              <a:rPr lang="pl-PL" b="1" dirty="0"/>
              <a:t>b</a:t>
            </a:r>
            <a:r>
              <a:rPr lang="pl-PL" b="1" dirty="0" smtClean="0"/>
              <a:t>rak odpowiedniego nawadniania organizmu</a:t>
            </a:r>
          </a:p>
          <a:p>
            <a:pPr algn="ctr"/>
            <a:r>
              <a:rPr lang="pl-PL" b="1" dirty="0"/>
              <a:t>s</a:t>
            </a:r>
            <a:r>
              <a:rPr lang="pl-PL" b="1" dirty="0" smtClean="0"/>
              <a:t>pożywanie napojów gazowanych z dużą zawartością cukru</a:t>
            </a:r>
          </a:p>
          <a:p>
            <a:pPr algn="ctr"/>
            <a:r>
              <a:rPr lang="pl-PL" b="1" dirty="0" smtClean="0"/>
              <a:t>używki; alkohol, papierosy, narkotyki, dopalacze</a:t>
            </a:r>
          </a:p>
          <a:p>
            <a:pPr algn="ctr"/>
            <a:r>
              <a:rPr lang="pl-PL" b="1" dirty="0"/>
              <a:t>s</a:t>
            </a:r>
            <a:r>
              <a:rPr lang="pl-PL" b="1" dirty="0" smtClean="0"/>
              <a:t>pożywanie posiłków z dużą zawartością cukrów, soli oraz smażonych na tłuszczu głębokim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168732750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75</Words>
  <Application>Microsoft Office PowerPoint</Application>
  <PresentationFormat>Panoramiczny</PresentationFormat>
  <Paragraphs>14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Wingdings</vt:lpstr>
      <vt:lpstr>Motyw pakietu Office</vt:lpstr>
      <vt:lpstr>Czym jest zdrowie?   </vt:lpstr>
      <vt:lpstr>Prezentacja programu PowerPoint</vt:lpstr>
      <vt:lpstr>Prezentacja programu PowerPoint</vt:lpstr>
      <vt:lpstr>Czynniki negatywnie wpływające na zdrowie!!!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Czym jest zdrowie? </dc:title>
  <dc:creator>Jacek Więckowski</dc:creator>
  <cp:lastModifiedBy>Jacek Więckowski</cp:lastModifiedBy>
  <cp:revision>4</cp:revision>
  <dcterms:created xsi:type="dcterms:W3CDTF">2020-05-04T10:47:23Z</dcterms:created>
  <dcterms:modified xsi:type="dcterms:W3CDTF">2020-05-04T11:06:43Z</dcterms:modified>
</cp:coreProperties>
</file>